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D08CB-88B8-4CC3-8247-D30F9ACB91BD}" v="265" dt="2023-11-08T05:46:13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>
        <p:scale>
          <a:sx n="57" d="100"/>
          <a:sy n="57" d="100"/>
        </p:scale>
        <p:origin x="59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FC14D-F463-49E1-BC8B-24E87098A5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7AA024-021D-4337-86BF-1B4F97E9927B}">
      <dgm:prSet phldrT="[Text]"/>
      <dgm:spPr/>
      <dgm:t>
        <a:bodyPr/>
        <a:lstStyle/>
        <a:p>
          <a:r>
            <a:rPr lang="en-US" dirty="0"/>
            <a:t>Drive</a:t>
          </a:r>
        </a:p>
      </dgm:t>
    </dgm:pt>
    <dgm:pt modelId="{97359F85-1CC9-4D71-A8B8-CEACD675198E}" type="parTrans" cxnId="{8159D9FD-4F6F-4050-94AE-034849C4439A}">
      <dgm:prSet/>
      <dgm:spPr/>
      <dgm:t>
        <a:bodyPr/>
        <a:lstStyle/>
        <a:p>
          <a:endParaRPr lang="en-US"/>
        </a:p>
      </dgm:t>
    </dgm:pt>
    <dgm:pt modelId="{DA2D3291-9976-4DAF-A24D-C9CD9F3C4191}" type="sibTrans" cxnId="{8159D9FD-4F6F-4050-94AE-034849C4439A}">
      <dgm:prSet/>
      <dgm:spPr/>
      <dgm:t>
        <a:bodyPr/>
        <a:lstStyle/>
        <a:p>
          <a:endParaRPr lang="en-US"/>
        </a:p>
      </dgm:t>
    </dgm:pt>
    <dgm:pt modelId="{4D3E8F39-81F5-4112-8DBA-5AC6F756E9DC}">
      <dgm:prSet phldrT="[Text]"/>
      <dgm:spPr/>
      <dgm:t>
        <a:bodyPr/>
        <a:lstStyle/>
        <a:p>
          <a:r>
            <a:rPr lang="en-US" dirty="0"/>
            <a:t>First I would drive to the airport and take a shuttle.</a:t>
          </a:r>
        </a:p>
      </dgm:t>
    </dgm:pt>
    <dgm:pt modelId="{20B755A5-FCE9-4B8C-94DF-BB8431C83514}" type="parTrans" cxnId="{C6010F1E-E6E6-4BCB-BCB0-A6A69001A09E}">
      <dgm:prSet/>
      <dgm:spPr/>
      <dgm:t>
        <a:bodyPr/>
        <a:lstStyle/>
        <a:p>
          <a:endParaRPr lang="en-US"/>
        </a:p>
      </dgm:t>
    </dgm:pt>
    <dgm:pt modelId="{C170D601-8A43-456A-86F6-B7A69EEEE4E4}" type="sibTrans" cxnId="{C6010F1E-E6E6-4BCB-BCB0-A6A69001A09E}">
      <dgm:prSet/>
      <dgm:spPr/>
      <dgm:t>
        <a:bodyPr/>
        <a:lstStyle/>
        <a:p>
          <a:endParaRPr lang="en-US"/>
        </a:p>
      </dgm:t>
    </dgm:pt>
    <dgm:pt modelId="{7BC4D789-E3B8-439F-9395-4288FAFBAE90}">
      <dgm:prSet phldrT="[Text]"/>
      <dgm:spPr/>
      <dgm:t>
        <a:bodyPr/>
        <a:lstStyle/>
        <a:p>
          <a:r>
            <a:rPr lang="en-US" dirty="0"/>
            <a:t>Plane</a:t>
          </a:r>
        </a:p>
      </dgm:t>
    </dgm:pt>
    <dgm:pt modelId="{1968AD19-73B4-49D7-A453-111E37ACDBF8}" type="parTrans" cxnId="{AA20C063-8C63-4F8C-B32B-1B4ED5FA7317}">
      <dgm:prSet/>
      <dgm:spPr/>
      <dgm:t>
        <a:bodyPr/>
        <a:lstStyle/>
        <a:p>
          <a:endParaRPr lang="en-US"/>
        </a:p>
      </dgm:t>
    </dgm:pt>
    <dgm:pt modelId="{4AEE7C25-82AF-4296-A2A1-9F1A5324744B}" type="sibTrans" cxnId="{AA20C063-8C63-4F8C-B32B-1B4ED5FA7317}">
      <dgm:prSet/>
      <dgm:spPr/>
      <dgm:t>
        <a:bodyPr/>
        <a:lstStyle/>
        <a:p>
          <a:endParaRPr lang="en-US"/>
        </a:p>
      </dgm:t>
    </dgm:pt>
    <dgm:pt modelId="{D9C0A3FD-786F-4ACF-B96C-B16BE2E2173B}">
      <dgm:prSet phldrT="[Text]"/>
      <dgm:spPr/>
      <dgm:t>
        <a:bodyPr/>
        <a:lstStyle/>
        <a:p>
          <a:r>
            <a:rPr lang="en-US" dirty="0"/>
            <a:t>Next I would take some flights to get to Bora Bora.</a:t>
          </a:r>
        </a:p>
      </dgm:t>
    </dgm:pt>
    <dgm:pt modelId="{3D22CBF8-B1D5-4E9A-8D7F-3698BCEE2E22}" type="parTrans" cxnId="{4F821EC5-A6C5-43DB-B2D7-02AE72B72934}">
      <dgm:prSet/>
      <dgm:spPr/>
      <dgm:t>
        <a:bodyPr/>
        <a:lstStyle/>
        <a:p>
          <a:endParaRPr lang="en-US"/>
        </a:p>
      </dgm:t>
    </dgm:pt>
    <dgm:pt modelId="{D3ADBC38-A375-45B8-8F99-A2982390F865}" type="sibTrans" cxnId="{4F821EC5-A6C5-43DB-B2D7-02AE72B72934}">
      <dgm:prSet/>
      <dgm:spPr/>
      <dgm:t>
        <a:bodyPr/>
        <a:lstStyle/>
        <a:p>
          <a:endParaRPr lang="en-US"/>
        </a:p>
      </dgm:t>
    </dgm:pt>
    <dgm:pt modelId="{C855973F-2317-4F1B-AA76-449612DCDAF4}" type="pres">
      <dgm:prSet presAssocID="{1EFFC14D-F463-49E1-BC8B-24E87098A5E9}" presName="linear" presStyleCnt="0">
        <dgm:presLayoutVars>
          <dgm:animLvl val="lvl"/>
          <dgm:resizeHandles val="exact"/>
        </dgm:presLayoutVars>
      </dgm:prSet>
      <dgm:spPr/>
    </dgm:pt>
    <dgm:pt modelId="{F121523E-50F4-4767-B427-8B3ADF8633BB}" type="pres">
      <dgm:prSet presAssocID="{2E7AA024-021D-4337-86BF-1B4F97E992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FDE074-38B4-488C-A269-A5A9C7E1BE1F}" type="pres">
      <dgm:prSet presAssocID="{2E7AA024-021D-4337-86BF-1B4F97E9927B}" presName="childText" presStyleLbl="revTx" presStyleIdx="0" presStyleCnt="2">
        <dgm:presLayoutVars>
          <dgm:bulletEnabled val="1"/>
        </dgm:presLayoutVars>
      </dgm:prSet>
      <dgm:spPr/>
    </dgm:pt>
    <dgm:pt modelId="{595C1232-4E95-4C91-856C-7D3A991D9E3B}" type="pres">
      <dgm:prSet presAssocID="{7BC4D789-E3B8-439F-9395-4288FAFBAE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4F444FF-18E4-4589-8BCC-0A1874F45C30}" type="pres">
      <dgm:prSet presAssocID="{7BC4D789-E3B8-439F-9395-4288FAFBAE9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ACABB19-656D-40A3-B7BD-8AA3EF78D53B}" type="presOf" srcId="{2E7AA024-021D-4337-86BF-1B4F97E9927B}" destId="{F121523E-50F4-4767-B427-8B3ADF8633BB}" srcOrd="0" destOrd="0" presId="urn:microsoft.com/office/officeart/2005/8/layout/vList2"/>
    <dgm:cxn modelId="{C6010F1E-E6E6-4BCB-BCB0-A6A69001A09E}" srcId="{2E7AA024-021D-4337-86BF-1B4F97E9927B}" destId="{4D3E8F39-81F5-4112-8DBA-5AC6F756E9DC}" srcOrd="0" destOrd="0" parTransId="{20B755A5-FCE9-4B8C-94DF-BB8431C83514}" sibTransId="{C170D601-8A43-456A-86F6-B7A69EEEE4E4}"/>
    <dgm:cxn modelId="{AA20C063-8C63-4F8C-B32B-1B4ED5FA7317}" srcId="{1EFFC14D-F463-49E1-BC8B-24E87098A5E9}" destId="{7BC4D789-E3B8-439F-9395-4288FAFBAE90}" srcOrd="1" destOrd="0" parTransId="{1968AD19-73B4-49D7-A453-111E37ACDBF8}" sibTransId="{4AEE7C25-82AF-4296-A2A1-9F1A5324744B}"/>
    <dgm:cxn modelId="{F8445B8C-C6AE-4F97-BD94-C484B2D973CC}" type="presOf" srcId="{4D3E8F39-81F5-4112-8DBA-5AC6F756E9DC}" destId="{CAFDE074-38B4-488C-A269-A5A9C7E1BE1F}" srcOrd="0" destOrd="0" presId="urn:microsoft.com/office/officeart/2005/8/layout/vList2"/>
    <dgm:cxn modelId="{A67E87BC-FF50-4EF3-9ECC-38E0979817A8}" type="presOf" srcId="{7BC4D789-E3B8-439F-9395-4288FAFBAE90}" destId="{595C1232-4E95-4C91-856C-7D3A991D9E3B}" srcOrd="0" destOrd="0" presId="urn:microsoft.com/office/officeart/2005/8/layout/vList2"/>
    <dgm:cxn modelId="{4F821EC5-A6C5-43DB-B2D7-02AE72B72934}" srcId="{7BC4D789-E3B8-439F-9395-4288FAFBAE90}" destId="{D9C0A3FD-786F-4ACF-B96C-B16BE2E2173B}" srcOrd="0" destOrd="0" parTransId="{3D22CBF8-B1D5-4E9A-8D7F-3698BCEE2E22}" sibTransId="{D3ADBC38-A375-45B8-8F99-A2982390F865}"/>
    <dgm:cxn modelId="{3D0AC2D9-9BAC-4D87-A2CD-70E5AB68DE1C}" type="presOf" srcId="{D9C0A3FD-786F-4ACF-B96C-B16BE2E2173B}" destId="{54F444FF-18E4-4589-8BCC-0A1874F45C30}" srcOrd="0" destOrd="0" presId="urn:microsoft.com/office/officeart/2005/8/layout/vList2"/>
    <dgm:cxn modelId="{736D73E3-3ACC-41E8-B114-41BB56B034EF}" type="presOf" srcId="{1EFFC14D-F463-49E1-BC8B-24E87098A5E9}" destId="{C855973F-2317-4F1B-AA76-449612DCDAF4}" srcOrd="0" destOrd="0" presId="urn:microsoft.com/office/officeart/2005/8/layout/vList2"/>
    <dgm:cxn modelId="{8159D9FD-4F6F-4050-94AE-034849C4439A}" srcId="{1EFFC14D-F463-49E1-BC8B-24E87098A5E9}" destId="{2E7AA024-021D-4337-86BF-1B4F97E9927B}" srcOrd="0" destOrd="0" parTransId="{97359F85-1CC9-4D71-A8B8-CEACD675198E}" sibTransId="{DA2D3291-9976-4DAF-A24D-C9CD9F3C4191}"/>
    <dgm:cxn modelId="{6A28475B-300F-4318-BC96-E4FFAB753545}" type="presParOf" srcId="{C855973F-2317-4F1B-AA76-449612DCDAF4}" destId="{F121523E-50F4-4767-B427-8B3ADF8633BB}" srcOrd="0" destOrd="0" presId="urn:microsoft.com/office/officeart/2005/8/layout/vList2"/>
    <dgm:cxn modelId="{B665A23E-B729-4478-9D60-47DD5865F51F}" type="presParOf" srcId="{C855973F-2317-4F1B-AA76-449612DCDAF4}" destId="{CAFDE074-38B4-488C-A269-A5A9C7E1BE1F}" srcOrd="1" destOrd="0" presId="urn:microsoft.com/office/officeart/2005/8/layout/vList2"/>
    <dgm:cxn modelId="{2FD1AF3C-0906-4DD5-936D-5B21FE41106E}" type="presParOf" srcId="{C855973F-2317-4F1B-AA76-449612DCDAF4}" destId="{595C1232-4E95-4C91-856C-7D3A991D9E3B}" srcOrd="2" destOrd="0" presId="urn:microsoft.com/office/officeart/2005/8/layout/vList2"/>
    <dgm:cxn modelId="{D1BAFDF9-8809-4D49-9BC1-1CFB3A9710D7}" type="presParOf" srcId="{C855973F-2317-4F1B-AA76-449612DCDAF4}" destId="{54F444FF-18E4-4589-8BCC-0A1874F45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1523E-50F4-4767-B427-8B3ADF8633BB}">
      <dsp:nvSpPr>
        <dsp:cNvPr id="0" name=""/>
        <dsp:cNvSpPr/>
      </dsp:nvSpPr>
      <dsp:spPr>
        <a:xfrm>
          <a:off x="0" y="1831"/>
          <a:ext cx="8594725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Drive</a:t>
          </a:r>
        </a:p>
      </dsp:txBody>
      <dsp:txXfrm>
        <a:off x="52688" y="54519"/>
        <a:ext cx="8489349" cy="973949"/>
      </dsp:txXfrm>
    </dsp:sp>
    <dsp:sp modelId="{CAFDE074-38B4-488C-A269-A5A9C7E1BE1F}">
      <dsp:nvSpPr>
        <dsp:cNvPr id="0" name=""/>
        <dsp:cNvSpPr/>
      </dsp:nvSpPr>
      <dsp:spPr>
        <a:xfrm>
          <a:off x="0" y="1081156"/>
          <a:ext cx="8594725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 dirty="0"/>
            <a:t>First I would drive to the airport and take a shuttle.</a:t>
          </a:r>
        </a:p>
      </dsp:txBody>
      <dsp:txXfrm>
        <a:off x="0" y="1081156"/>
        <a:ext cx="8594725" cy="1094512"/>
      </dsp:txXfrm>
    </dsp:sp>
    <dsp:sp modelId="{595C1232-4E95-4C91-856C-7D3A991D9E3B}">
      <dsp:nvSpPr>
        <dsp:cNvPr id="0" name=""/>
        <dsp:cNvSpPr/>
      </dsp:nvSpPr>
      <dsp:spPr>
        <a:xfrm>
          <a:off x="0" y="2175669"/>
          <a:ext cx="8594725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Plane</a:t>
          </a:r>
        </a:p>
      </dsp:txBody>
      <dsp:txXfrm>
        <a:off x="52688" y="2228357"/>
        <a:ext cx="8489349" cy="973949"/>
      </dsp:txXfrm>
    </dsp:sp>
    <dsp:sp modelId="{54F444FF-18E4-4589-8BCC-0A1874F45C30}">
      <dsp:nvSpPr>
        <dsp:cNvPr id="0" name=""/>
        <dsp:cNvSpPr/>
      </dsp:nvSpPr>
      <dsp:spPr>
        <a:xfrm>
          <a:off x="0" y="3254994"/>
          <a:ext cx="8594725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 dirty="0"/>
            <a:t>Next I would take some flights to get to Bora Bora.</a:t>
          </a:r>
        </a:p>
      </dsp:txBody>
      <dsp:txXfrm>
        <a:off x="0" y="3254994"/>
        <a:ext cx="8594725" cy="109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2EB37-54BD-4D91-985C-C93851F4C4D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B615D-491C-41E3-BAC5-1F9E624F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800161D-D0B8-4C24-B3BD-01728740F88A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148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D952-D64B-420A-8766-0B3404D90974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F4AB-4008-4708-873E-93474ADA649A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799-C246-48A2-B9AA-CBFF05A43718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A40E-A4CD-4A59-9766-56678987B58A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13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21F-1EB6-4E1B-B8EB-55054E6422AD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BA3D-D6C1-487D-9C3C-C73EAA4DA931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330C-35A0-4927-A724-16713193123C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8CFA-FEEC-4F13-8083-CDCE458D5FAF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C625-6959-4285-93D6-2846A7ABB220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BC8-4816-45F8-BCE4-305364EDB6E3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5EC6659-9662-4CAE-BC6C-322CA2FCDE7D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2540A87-3BA7-4BC8-9A16-044B036A5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ora-bora-island-resort-french-polynesia-landscape-photography-3840%C3%972160-wallpaper-bqzj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7606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Toronto_Airport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ilhouette-of-people-jumping-935835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porttauchen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40718898@N04/28759878480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mjhbower/7123463059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D816-B17D-25B8-C269-0AC042540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Dream Vacation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4A6A9-70E5-9BD1-391A-B8E8D9B67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Ella Hayden</a:t>
            </a:r>
          </a:p>
        </p:txBody>
      </p:sp>
      <p:pic>
        <p:nvPicPr>
          <p:cNvPr id="5" name="Picture 4" descr="A pool with flowers and umbrellas&#10;&#10;Description automatically generated">
            <a:extLst>
              <a:ext uri="{FF2B5EF4-FFF2-40B4-BE49-F238E27FC236}">
                <a16:creationId xmlns:a16="http://schemas.microsoft.com/office/drawing/2014/main" id="{1063F0A4-959E-9DE0-4CCA-6D821729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7941" y="616043"/>
            <a:ext cx="3843617" cy="28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F60B-23CF-8425-2FD9-6619870E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 Wish To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AD622-37C8-A9E9-42BE-4E4937551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dream vacation would be to go to Bora Bora.</a:t>
            </a:r>
          </a:p>
          <a:p>
            <a:r>
              <a:rPr lang="en-US" dirty="0"/>
              <a:t>I have always wanted to go there because is full of beauty and the ocean is crystal clear.</a:t>
            </a:r>
          </a:p>
        </p:txBody>
      </p:sp>
      <p:pic>
        <p:nvPicPr>
          <p:cNvPr id="5" name="Picture 4" descr="A small island with huts and a mountain in the background&#10;&#10;Description automatically generated">
            <a:extLst>
              <a:ext uri="{FF2B5EF4-FFF2-40B4-BE49-F238E27FC236}">
                <a16:creationId xmlns:a16="http://schemas.microsoft.com/office/drawing/2014/main" id="{99E14E01-D22B-4925-4F30-49BEF7CE0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14613" y="3016904"/>
            <a:ext cx="4734171" cy="316005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39CC2E-9EC5-F69C-162E-37A3791B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7D83-D82A-4067-B9C2-38A395471EC8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100042-D98F-BAFA-D590-30C28E80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FA26C-A535-95A8-56ED-9C1CBE3D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540A87-3BA7-4BC8-9A16-044B036A5F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30C1-1EDD-9F4B-8FD6-833AD3AB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Travel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DE0FC59-94AF-3AA3-17FA-930AF3FF5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66131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group of airplanes at an airport&#10;&#10;Description automatically generated">
            <a:extLst>
              <a:ext uri="{FF2B5EF4-FFF2-40B4-BE49-F238E27FC236}">
                <a16:creationId xmlns:a16="http://schemas.microsoft.com/office/drawing/2014/main" id="{5882406F-19CC-BFE4-4883-F9063EC76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83387" y="0"/>
            <a:ext cx="3535281" cy="2651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BFB018-2DB4-81F9-05FB-4271842D55A9}"/>
              </a:ext>
            </a:extLst>
          </p:cNvPr>
          <p:cNvSpPr txBox="1"/>
          <p:nvPr/>
        </p:nvSpPr>
        <p:spPr>
          <a:xfrm>
            <a:off x="8283388" y="2644672"/>
            <a:ext cx="3535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commons.wikimedia.org/wiki/File:Toronto_Airport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1AF4913-079C-3242-6286-5DB955AF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F218-9E17-42FF-AB83-D06BA49F75B5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4698ABE-F068-AA1E-2888-AF5C187D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1042317-6D48-E9E1-6357-2D75F529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540A87-3BA7-4BC8-9A16-044B036A5F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7505-E761-8BC9-9D74-02AE2183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Would I Want to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2D6CA-DB73-2FE7-79F3-1C4D58996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 would want to take my best friend Kendal because we always have so much fun together when we do anything.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98178-9C31-FE99-0CBD-A956F68AFA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 would also want to take my other friend Gracie because I miss her and we have never been on a vacation together.</a:t>
            </a:r>
          </a:p>
        </p:txBody>
      </p:sp>
      <p:pic>
        <p:nvPicPr>
          <p:cNvPr id="6" name="Picture 5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id="{862A5982-AB88-BD30-B0B7-69D1CB9B4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3105" y="3824194"/>
            <a:ext cx="3731559" cy="24877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46077-2A42-3BA0-1BC2-C66183DE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2E9-406E-4ADB-9E4E-0B370A5E2FD4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06C2F-A651-AE3D-4DC9-B1F57C03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A0DD8-EE6E-2944-3E61-9BA14847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540A87-3BA7-4BC8-9A16-044B036A5F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791A-6B74-0395-2571-E4B1C18F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Qualities of Bora Bora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32B9-EA19-0825-55BD-5229C37DCB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Bora bora is gorgeous and is an amazing place to explore.</a:t>
            </a:r>
          </a:p>
          <a:p>
            <a:r>
              <a:rPr lang="en-US" dirty="0"/>
              <a:t>Bora Bora also has a unique culture that I would be interested in getting to know.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140D2-52D0-98C5-36A6-D27E3D1D11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beaches sand is like white powder.</a:t>
            </a:r>
          </a:p>
          <a:p>
            <a:r>
              <a:rPr lang="en-US" dirty="0"/>
              <a:t>There are many things to do there such as snorkeling, scuba diving, parasailing, fishing, and hiking. </a:t>
            </a:r>
          </a:p>
        </p:txBody>
      </p:sp>
      <p:pic>
        <p:nvPicPr>
          <p:cNvPr id="6" name="Picture 5" descr="A scuba diver in the water&#10;&#10;Description automatically generated">
            <a:extLst>
              <a:ext uri="{FF2B5EF4-FFF2-40B4-BE49-F238E27FC236}">
                <a16:creationId xmlns:a16="http://schemas.microsoft.com/office/drawing/2014/main" id="{633D59FF-4DF5-0490-0C8D-3546FC293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0772" y="3621297"/>
            <a:ext cx="2431976" cy="2431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20EE0-E705-134D-9368-D80F0CE0B33F}"/>
              </a:ext>
            </a:extLst>
          </p:cNvPr>
          <p:cNvSpPr txBox="1"/>
          <p:nvPr/>
        </p:nvSpPr>
        <p:spPr>
          <a:xfrm>
            <a:off x="7490011" y="6104382"/>
            <a:ext cx="24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de.wikipedia.org/wiki/Sporttauchen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9" name="Picture 8" descr="A wooden walkway over water with huts in the background&#10;&#10;Description automatically generated">
            <a:extLst>
              <a:ext uri="{FF2B5EF4-FFF2-40B4-BE49-F238E27FC236}">
                <a16:creationId xmlns:a16="http://schemas.microsoft.com/office/drawing/2014/main" id="{9408FF9B-FB46-766B-973F-FD5E95F44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37129" y="3429000"/>
            <a:ext cx="4231061" cy="2816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7C9912-2ED3-25D4-DF8B-3F71EEC970C0}"/>
              </a:ext>
            </a:extLst>
          </p:cNvPr>
          <p:cNvSpPr txBox="1"/>
          <p:nvPr/>
        </p:nvSpPr>
        <p:spPr>
          <a:xfrm>
            <a:off x="1511371" y="6245571"/>
            <a:ext cx="4231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www.flickr.com/photos/40718898@N04/2875987848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39FED96-3BF9-BC6C-AEAD-51196CA6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49C-6CB2-496E-97A5-4BFCD2EFAB6B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636B504-26FD-8BDA-9B13-52D449D0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Hayden_Ella_My_Dream_Vacation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9108A9-03AC-E797-ED2D-310A7826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540A87-3BA7-4BC8-9A16-044B036A5F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4CF9-9BCC-04B3-E8FA-8ED49CB1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In Bora Bora to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CADB-4B37-877B-8B25-91D4F7C3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visit Mount Olemaun. This is a great place to hike and is known for its incredible views.</a:t>
            </a:r>
          </a:p>
          <a:p>
            <a:r>
              <a:rPr lang="en-US" dirty="0"/>
              <a:t>I would also like to visit the catamaran sails. These sails peer through the glass so u can see right through the ocean. </a:t>
            </a:r>
          </a:p>
          <a:p>
            <a:r>
              <a:rPr lang="en-US" dirty="0"/>
              <a:t>One cultural place I would like to visit would be the Wheel Drive island Tour. This tour takes you on a 3.5 hour trip across the island. </a:t>
            </a:r>
          </a:p>
        </p:txBody>
      </p:sp>
      <p:pic>
        <p:nvPicPr>
          <p:cNvPr id="5" name="Picture 4" descr="Bora Bora in the water&#10;&#10;Description automatically generated">
            <a:extLst>
              <a:ext uri="{FF2B5EF4-FFF2-40B4-BE49-F238E27FC236}">
                <a16:creationId xmlns:a16="http://schemas.microsoft.com/office/drawing/2014/main" id="{1FA0613D-FDC3-9A4C-50E2-459495D2D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2824465" y="3991835"/>
            <a:ext cx="4134720" cy="2325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9248C-0C51-D545-F551-D94A61AA5267}"/>
              </a:ext>
            </a:extLst>
          </p:cNvPr>
          <p:cNvSpPr txBox="1"/>
          <p:nvPr/>
        </p:nvSpPr>
        <p:spPr>
          <a:xfrm rot="10800000" flipV="1">
            <a:off x="3465683" y="6261408"/>
            <a:ext cx="3670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flickr.com/photos/mjhbower/712346305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FCC92-A522-3573-3491-790E603F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4A57-A90A-4122-87A2-79F6DC4C0A33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739CE-293E-79B6-D176-EC41723A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Hayden_Ella_My_Dream_Vacation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A2608-6573-CAC8-1916-81A87800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540A87-3BA7-4BC8-9A16-044B036A5F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102</TotalTime>
  <Words>363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View</vt:lpstr>
      <vt:lpstr>My Dream Vacation</vt:lpstr>
      <vt:lpstr>Where I Wish To Travel</vt:lpstr>
      <vt:lpstr>Methods of Travel</vt:lpstr>
      <vt:lpstr>Who Would I Want to Take?</vt:lpstr>
      <vt:lpstr>Qualities of Bora Bora</vt:lpstr>
      <vt:lpstr>Places In Bora Bora to Visit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Hayden</dc:creator>
  <cp:lastModifiedBy>Ella Hayden</cp:lastModifiedBy>
  <cp:revision>3</cp:revision>
  <dcterms:created xsi:type="dcterms:W3CDTF">2023-11-08T04:04:24Z</dcterms:created>
  <dcterms:modified xsi:type="dcterms:W3CDTF">2023-11-08T22:51:49Z</dcterms:modified>
</cp:coreProperties>
</file>